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88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3D8D8D1-8540-4577-967B-AEBFA393B7B7}" type="datetimeFigureOut">
              <a:rPr lang="zh-CN" altLang="en-US"/>
              <a:pPr>
                <a:defRPr/>
              </a:pPr>
              <a:t>2011-3-31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656D1DB-30C2-4774-8086-CC54F19BA5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3102742-C001-463F-A186-E6393CBF47B5}" type="datetimeFigureOut">
              <a:rPr lang="zh-CN" altLang="en-US"/>
              <a:pPr>
                <a:defRPr/>
              </a:pPr>
              <a:t>2011-3-31</a:t>
            </a:fld>
            <a:endParaRPr lang="zh-CN" altLang="en-US"/>
          </a:p>
        </p:txBody>
      </p:sp>
      <p:sp>
        <p:nvSpPr>
          <p:cNvPr id="4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BEC6234-3EE1-4464-BC78-4E8AFB4C41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6" descr="april_fools_6.gif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8713" y="142875"/>
            <a:ext cx="2792412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椭圆 11"/>
          <p:cNvSpPr/>
          <p:nvPr/>
        </p:nvSpPr>
        <p:spPr>
          <a:xfrm>
            <a:off x="8215313" y="5572125"/>
            <a:ext cx="357187" cy="357188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28" name="图片 14" descr="afd_article.jp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5" y="5116513"/>
            <a:ext cx="1897063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椭圆 17"/>
          <p:cNvSpPr/>
          <p:nvPr userDrawn="1"/>
        </p:nvSpPr>
        <p:spPr>
          <a:xfrm>
            <a:off x="714375" y="571500"/>
            <a:ext cx="177800" cy="1778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椭圆 18"/>
          <p:cNvSpPr/>
          <p:nvPr userDrawn="1"/>
        </p:nvSpPr>
        <p:spPr>
          <a:xfrm>
            <a:off x="285750" y="357188"/>
            <a:ext cx="285750" cy="28575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椭圆 19"/>
          <p:cNvSpPr/>
          <p:nvPr userDrawn="1"/>
        </p:nvSpPr>
        <p:spPr>
          <a:xfrm>
            <a:off x="8643938" y="6286500"/>
            <a:ext cx="285750" cy="28575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8286750" y="6072188"/>
            <a:ext cx="285750" cy="28575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椭圆 23"/>
          <p:cNvSpPr/>
          <p:nvPr userDrawn="1"/>
        </p:nvSpPr>
        <p:spPr>
          <a:xfrm>
            <a:off x="8858250" y="5857875"/>
            <a:ext cx="177800" cy="1778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5" name="椭圆 24"/>
          <p:cNvSpPr/>
          <p:nvPr userDrawn="1"/>
        </p:nvSpPr>
        <p:spPr>
          <a:xfrm>
            <a:off x="8215313" y="6500813"/>
            <a:ext cx="177800" cy="1778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7" name="椭圆 26"/>
          <p:cNvSpPr/>
          <p:nvPr userDrawn="1"/>
        </p:nvSpPr>
        <p:spPr>
          <a:xfrm>
            <a:off x="8715375" y="5572125"/>
            <a:ext cx="177800" cy="1778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8" name="椭圆 27"/>
          <p:cNvSpPr/>
          <p:nvPr userDrawn="1"/>
        </p:nvSpPr>
        <p:spPr>
          <a:xfrm>
            <a:off x="428625" y="714375"/>
            <a:ext cx="106363" cy="106363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椭圆 35"/>
          <p:cNvSpPr/>
          <p:nvPr userDrawn="1"/>
        </p:nvSpPr>
        <p:spPr>
          <a:xfrm>
            <a:off x="571500" y="214313"/>
            <a:ext cx="177800" cy="1778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9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华文楷体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/>
          <a:cs typeface="华文楷体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/>
          <a:cs typeface="华文楷体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/>
          <a:cs typeface="华文楷体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/>
          <a:cs typeface="华文楷体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/>
          <a:cs typeface="华文楷体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/>
          <a:cs typeface="华文楷体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/>
          <a:cs typeface="华文楷体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/>
          <a:cs typeface="华文楷体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6FB83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C0E5A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3AABE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28736"/>
            <a:ext cx="642938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n-ea"/>
              </a:rPr>
              <a:t>Le </a:t>
            </a:r>
            <a:r>
              <a:rPr lang="en-US" altLang="zh-CN" sz="6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n-ea"/>
              </a:rPr>
              <a:t>poisson</a:t>
            </a:r>
            <a:r>
              <a:rPr lang="en-US" altLang="zh-CN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n-ea"/>
              </a:rPr>
              <a:t> </a:t>
            </a:r>
            <a:r>
              <a:rPr lang="en-US" altLang="zh-CN" sz="6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n-ea"/>
              </a:rPr>
              <a:t>d’avril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n-ea"/>
            </a:endParaRPr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8938"/>
            <a:ext cx="5286375" cy="413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88" y="2428875"/>
            <a:ext cx="8501062" cy="22463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  <a:ea typeface="+mn-ea"/>
              </a:rPr>
              <a:t> In France, until 1564 the first of April used to </a:t>
            </a:r>
            <a:r>
              <a:rPr lang="en-US" sz="280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  <a:ea typeface="+mn-ea"/>
              </a:rPr>
              <a:t>be </a:t>
            </a:r>
            <a:r>
              <a:rPr lang="en-US" sz="280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  <a:ea typeface="+mn-ea"/>
              </a:rPr>
              <a:t>considered New </a:t>
            </a: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  <a:ea typeface="+mn-ea"/>
              </a:rPr>
              <a:t>Year’s Day.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  <a:ea typeface="+mn-ea"/>
              </a:rPr>
              <a:t> Then, the King Charles IX decided to change the calendar and put the beginning of the year in January…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785813"/>
            <a:ext cx="644842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When it First Started…</a:t>
            </a:r>
            <a:endParaRPr lang="es-E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2938" y="2143125"/>
            <a:ext cx="8072437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+mn-ea"/>
              </a:rPr>
              <a:t>  In that time, people used to give each other presents for New Year. When the day changed, people kept on giving presents in April.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+mn-ea"/>
              </a:rPr>
              <a:t>  Because it wasn’t the real beginning of the year anymore, they decided to give fake presents and do tricks (“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+mn-ea"/>
              </a:rPr>
              <a:t>des farces”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+mn-ea"/>
              </a:rPr>
              <a:t>) and jokes (“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+mn-ea"/>
              </a:rPr>
              <a:t>des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+mn-ea"/>
              </a:rPr>
              <a:t>blagues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+mn-ea"/>
              </a:rPr>
              <a:t>”) instead !!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785813"/>
            <a:ext cx="644842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When it First Started…</a:t>
            </a:r>
            <a:endParaRPr lang="es-E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2938" y="2143125"/>
            <a:ext cx="8072437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  <a:ea typeface="+mn-ea"/>
              </a:rPr>
              <a:t>In Catholic religion, Easter is the end of Lent (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  <a:ea typeface="+mn-ea"/>
              </a:rPr>
              <a:t>Le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  <a:ea typeface="+mn-ea"/>
              </a:rPr>
              <a:t>carême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  <a:ea typeface="+mn-ea"/>
              </a:rPr>
              <a:t>), when it is prohibited to eat meat, so people used to eat fish, which was a common present in the old days.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  <a:ea typeface="+mn-ea"/>
              </a:rPr>
              <a:t>This is where the fake fish tradition comes from !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785813"/>
            <a:ext cx="644842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When it First Started…</a:t>
            </a:r>
            <a:endParaRPr lang="es-E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n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4786313"/>
            <a:ext cx="2500313" cy="2071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7173" name="Picture 5" descr="MCj041758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857750"/>
            <a:ext cx="223996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38625"/>
            <a:ext cx="29765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63" y="1928813"/>
            <a:ext cx="8358187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So </a:t>
            </a:r>
            <a:r>
              <a:rPr lang="es-ES" sz="2800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nowadays</a:t>
            </a:r>
            <a:r>
              <a:rPr lang="es-E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, </a:t>
            </a:r>
            <a:r>
              <a:rPr lang="es-ES" sz="2800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children</a:t>
            </a:r>
            <a:r>
              <a:rPr lang="es-E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 </a:t>
            </a:r>
            <a:r>
              <a:rPr lang="es-ES" sz="2800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stick</a:t>
            </a:r>
            <a:r>
              <a:rPr lang="es-E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 </a:t>
            </a:r>
            <a:r>
              <a:rPr lang="es-ES" sz="2800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fake</a:t>
            </a:r>
            <a:r>
              <a:rPr lang="es-E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 </a:t>
            </a:r>
            <a:r>
              <a:rPr lang="es-ES" sz="2800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fish</a:t>
            </a:r>
            <a:r>
              <a:rPr lang="es-E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 in </a:t>
            </a:r>
            <a:r>
              <a:rPr lang="es-ES" sz="2800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people’s</a:t>
            </a:r>
            <a:r>
              <a:rPr lang="es-E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 back </a:t>
            </a:r>
            <a:r>
              <a:rPr lang="es-ES" sz="2800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on</a:t>
            </a:r>
            <a:r>
              <a:rPr lang="es-E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 1st </a:t>
            </a:r>
            <a:r>
              <a:rPr lang="es-ES" sz="2800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April</a:t>
            </a:r>
            <a:r>
              <a:rPr lang="es-E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 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Every time they manage to trick a grown-up, they run away shouting out 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“Poisson </a:t>
            </a:r>
            <a:r>
              <a:rPr lang="en-US" sz="2800" i="1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d'avril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!”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n-ea"/>
              </a:rPr>
              <a:t> - and laughing lots too. 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36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785813"/>
            <a:ext cx="8229600" cy="857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+mj-cs"/>
              </a:rPr>
              <a:t>Les six </a:t>
            </a:r>
            <a:r>
              <a:rPr lang="en-GB" sz="32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+mj-cs"/>
              </a:rPr>
              <a:t>conseils</a:t>
            </a:r>
            <a:r>
              <a:rPr lang="en-GB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+mj-cs"/>
              </a:rPr>
              <a:t> – 6 advices: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+mj-cs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071688"/>
            <a:ext cx="9144000" cy="4530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smtClean="0"/>
              <a:t>1 - </a:t>
            </a:r>
            <a:r>
              <a:rPr lang="en-US" sz="2800" smtClean="0">
                <a:latin typeface="Comic Sans MS" pitchFamily="66" charset="0"/>
              </a:rPr>
              <a:t>ne prépare pas ta farce au dernier moment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2 - n'insiste pas trop, cela aurait l'air suspect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3 - ne ris pas avant de faire la farce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4 - ne fais pas deux fois de suite la même farce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5 - ne fais pas de farces trop compliquées</a:t>
            </a:r>
          </a:p>
          <a:p>
            <a:pPr eaLnBrk="1" hangingPunct="1"/>
            <a:r>
              <a:rPr lang="en-US" sz="2800" smtClean="0">
                <a:latin typeface="Comic Sans MS" pitchFamily="66" charset="0"/>
              </a:rPr>
              <a:t>6 - réfléchis bien aux conséquences de ta farce.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凸显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275</Words>
  <Application>Microsoft Office PowerPoint</Application>
  <PresentationFormat>On-screen Show 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SimSun</vt:lpstr>
      <vt:lpstr>Century Schoolbook</vt:lpstr>
      <vt:lpstr>华文楷体</vt:lpstr>
      <vt:lpstr>Wingdings</vt:lpstr>
      <vt:lpstr>Wingdings 2</vt:lpstr>
      <vt:lpstr>Calibri</vt:lpstr>
      <vt:lpstr>Comic Sans MS</vt:lpstr>
      <vt:lpstr>1_凸显</vt:lpstr>
      <vt:lpstr>Slide 1</vt:lpstr>
      <vt:lpstr>Slide 2</vt:lpstr>
      <vt:lpstr>Slide 3</vt:lpstr>
      <vt:lpstr>Slide 4</vt:lpstr>
      <vt:lpstr>Slide 5</vt:lpstr>
      <vt:lpstr>Les six conseils – 6 advices: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Steph</dc:creator>
  <cp:lastModifiedBy>DBerndt</cp:lastModifiedBy>
  <cp:revision>14</cp:revision>
  <dcterms:modified xsi:type="dcterms:W3CDTF">2011-03-31T16:52:02Z</dcterms:modified>
</cp:coreProperties>
</file>